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58" r:id="rId3"/>
    <p:sldId id="260" r:id="rId4"/>
    <p:sldId id="259" r:id="rId5"/>
    <p:sldId id="261" r:id="rId6"/>
    <p:sldId id="262" r:id="rId7"/>
    <p:sldId id="264"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127837-1B35-4FE8-ABF0-810EDBAE9675}" type="datetimeFigureOut">
              <a:rPr lang="en-US" smtClean="0"/>
              <a:pPr/>
              <a:t>5/9/2014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0A7954-8F4C-41E4-A14F-03CAEC000E7C}"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5867400" cy="6858000"/>
            <a:chOff x="0" y="0"/>
            <a:chExt cx="3696" cy="4320"/>
          </a:xfrm>
        </p:grpSpPr>
        <p:sp>
          <p:nvSpPr>
            <p:cNvPr id="5123"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a:latin typeface="Times New Roman" pitchFamily="18" charset="0"/>
              </a:endParaRPr>
            </a:p>
          </p:txBody>
        </p:sp>
        <p:sp>
          <p:nvSpPr>
            <p:cNvPr id="5124"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eaLnBrk="1" hangingPunct="1"/>
              <a:endParaRPr kumimoji="1" lang="en-US" sz="2400">
                <a:latin typeface="Times New Roman" pitchFamily="18" charset="0"/>
              </a:endParaRPr>
            </a:p>
          </p:txBody>
        </p:sp>
      </p:grpSp>
      <p:grpSp>
        <p:nvGrpSpPr>
          <p:cNvPr id="3" name="Group 5"/>
          <p:cNvGrpSpPr>
            <a:grpSpLocks/>
          </p:cNvGrpSpPr>
          <p:nvPr/>
        </p:nvGrpSpPr>
        <p:grpSpPr bwMode="auto">
          <a:xfrm>
            <a:off x="3632200" y="4889500"/>
            <a:ext cx="4876800" cy="319088"/>
            <a:chOff x="2288" y="3080"/>
            <a:chExt cx="3072" cy="201"/>
          </a:xfrm>
        </p:grpSpPr>
        <p:sp>
          <p:nvSpPr>
            <p:cNvPr id="5126"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en-IN"/>
            </a:p>
          </p:txBody>
        </p:sp>
        <p:sp>
          <p:nvSpPr>
            <p:cNvPr id="5127"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en-IN"/>
            </a:p>
          </p:txBody>
        </p:sp>
      </p:grpSp>
      <p:sp>
        <p:nvSpPr>
          <p:cNvPr id="512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smtClean="0"/>
              <a:t>Click to edit Master subtitle style</a:t>
            </a:r>
            <a:endParaRPr lang="en-US"/>
          </a:p>
        </p:txBody>
      </p:sp>
      <p:sp>
        <p:nvSpPr>
          <p:cNvPr id="5129" name="Rectangle 9"/>
          <p:cNvSpPr>
            <a:spLocks noGrp="1" noChangeArrowheads="1"/>
          </p:cNvSpPr>
          <p:nvPr>
            <p:ph type="dt" sz="quarter" idx="2"/>
          </p:nvPr>
        </p:nvSpPr>
        <p:spPr/>
        <p:txBody>
          <a:bodyPr/>
          <a:lstStyle>
            <a:lvl1pPr>
              <a:defRPr>
                <a:solidFill>
                  <a:schemeClr val="bg1"/>
                </a:solidFill>
              </a:defRPr>
            </a:lvl1pPr>
          </a:lstStyle>
          <a:p>
            <a:fld id="{4D306440-A96A-42C0-A98A-1E50DB3A8060}" type="datetime1">
              <a:rPr lang="en-US" smtClean="0"/>
              <a:pPr/>
              <a:t>5/9/2014</a:t>
            </a:fld>
            <a:endParaRPr lang="en-US"/>
          </a:p>
        </p:txBody>
      </p:sp>
      <p:sp>
        <p:nvSpPr>
          <p:cNvPr id="5130" name="Rectangle 10"/>
          <p:cNvSpPr>
            <a:spLocks noGrp="1" noChangeArrowheads="1"/>
          </p:cNvSpPr>
          <p:nvPr>
            <p:ph type="ftr" sz="quarter" idx="3"/>
          </p:nvPr>
        </p:nvSpPr>
        <p:spPr/>
        <p:txBody>
          <a:bodyPr/>
          <a:lstStyle>
            <a:lvl1pPr algn="r">
              <a:defRPr/>
            </a:lvl1pPr>
          </a:lstStyle>
          <a:p>
            <a:endParaRPr lang="en-US"/>
          </a:p>
        </p:txBody>
      </p:sp>
      <p:sp>
        <p:nvSpPr>
          <p:cNvPr id="5131" name="Rectangle 11"/>
          <p:cNvSpPr>
            <a:spLocks noGrp="1" noChangeArrowheads="1"/>
          </p:cNvSpPr>
          <p:nvPr>
            <p:ph type="sldNum" sz="quarter" idx="4"/>
          </p:nvPr>
        </p:nvSpPr>
        <p:spPr>
          <a:xfrm>
            <a:off x="76200" y="6248400"/>
            <a:ext cx="587375" cy="488950"/>
          </a:xfrm>
        </p:spPr>
        <p:txBody>
          <a:bodyPr anchorCtr="0"/>
          <a:lstStyle>
            <a:lvl1pPr>
              <a:defRPr/>
            </a:lvl1pPr>
          </a:lstStyle>
          <a:p>
            <a:fld id="{B6F15528-21DE-4FAA-801E-634DDDAF4B2B}" type="slidenum">
              <a:rPr lang="en-US" smtClean="0"/>
              <a:pPr/>
              <a:t>‹#›</a:t>
            </a:fld>
            <a:endParaRPr lang="en-US"/>
          </a:p>
        </p:txBody>
      </p:sp>
      <p:sp>
        <p:nvSpPr>
          <p:cNvPr id="513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E4ED1CA0-D3E5-4235-A7C5-E443F2CB095A}" type="datetime1">
              <a:rPr lang="en-US" smtClean="0"/>
              <a:pPr/>
              <a:t>5/9/2014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BB3E55A0-F8FC-4A97-824A-4813270F370F}" type="datetime1">
              <a:rPr lang="en-US" smtClean="0"/>
              <a:pPr/>
              <a:t>5/9/2014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IN"/>
          </a:p>
        </p:txBody>
      </p:sp>
      <p:sp>
        <p:nvSpPr>
          <p:cNvPr id="3" name="Text Placeholder 2"/>
          <p:cNvSpPr>
            <a:spLocks noGrp="1"/>
          </p:cNvSpPr>
          <p:nvPr>
            <p:ph type="body" sz="half" idx="1"/>
          </p:nvPr>
        </p:nvSpPr>
        <p:spPr>
          <a:xfrm>
            <a:off x="838200" y="2362200"/>
            <a:ext cx="3770313"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lipArt Placeholder 3"/>
          <p:cNvSpPr>
            <a:spLocks noGrp="1"/>
          </p:cNvSpPr>
          <p:nvPr>
            <p:ph type="clipArt" sz="half" idx="2"/>
          </p:nvPr>
        </p:nvSpPr>
        <p:spPr>
          <a:xfrm>
            <a:off x="4760913" y="2362200"/>
            <a:ext cx="3770312" cy="3724275"/>
          </a:xfrm>
        </p:spPr>
        <p:txBody>
          <a:bodyPr/>
          <a:lstStyle/>
          <a:p>
            <a:r>
              <a:rPr lang="en-US" smtClean="0"/>
              <a:t>Click icon to add clip art</a:t>
            </a:r>
            <a:endParaRPr lang="en-IN"/>
          </a:p>
        </p:txBody>
      </p:sp>
      <p:sp>
        <p:nvSpPr>
          <p:cNvPr id="5" name="Date Placeholder 4"/>
          <p:cNvSpPr>
            <a:spLocks noGrp="1"/>
          </p:cNvSpPr>
          <p:nvPr>
            <p:ph type="dt" sz="half" idx="10"/>
          </p:nvPr>
        </p:nvSpPr>
        <p:spPr>
          <a:xfrm>
            <a:off x="2438400" y="6248400"/>
            <a:ext cx="2130425" cy="474663"/>
          </a:xfrm>
        </p:spPr>
        <p:txBody>
          <a:bodyPr/>
          <a:lstStyle>
            <a:lvl1pPr>
              <a:defRPr/>
            </a:lvl1pPr>
          </a:lstStyle>
          <a:p>
            <a:fld id="{BE1501EE-B374-46F9-965B-F91F8EEAB5FC}" type="datetime1">
              <a:rPr lang="en-US" smtClean="0"/>
              <a:pPr/>
              <a:t>5/9/2014</a:t>
            </a:fld>
            <a:endParaRPr lang="en-US"/>
          </a:p>
        </p:txBody>
      </p:sp>
      <p:sp>
        <p:nvSpPr>
          <p:cNvPr id="6" name="Footer Placeholder 5"/>
          <p:cNvSpPr>
            <a:spLocks noGrp="1"/>
          </p:cNvSpPr>
          <p:nvPr>
            <p:ph type="ftr" sz="quarter" idx="11"/>
          </p:nvPr>
        </p:nvSpPr>
        <p:spPr>
          <a:xfrm>
            <a:off x="5791200" y="6248400"/>
            <a:ext cx="2897188" cy="474663"/>
          </a:xfrm>
        </p:spPr>
        <p:txBody>
          <a:bodyPr/>
          <a:lstStyle>
            <a:lvl1pPr>
              <a:defRPr/>
            </a:lvl1pPr>
          </a:lstStyle>
          <a:p>
            <a:endParaRPr lang="en-US"/>
          </a:p>
        </p:txBody>
      </p:sp>
      <p:sp>
        <p:nvSpPr>
          <p:cNvPr id="7" name="Slide Number Placeholder 6"/>
          <p:cNvSpPr>
            <a:spLocks noGrp="1"/>
          </p:cNvSpPr>
          <p:nvPr>
            <p:ph type="sldNum" sz="quarter" idx="12"/>
          </p:nvPr>
        </p:nvSpPr>
        <p:spPr>
          <a:xfrm>
            <a:off x="84138" y="6242050"/>
            <a:ext cx="587375" cy="488950"/>
          </a:xfrm>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IN"/>
          </a:p>
        </p:txBody>
      </p:sp>
      <p:sp>
        <p:nvSpPr>
          <p:cNvPr id="3" name="Table Placeholder 2"/>
          <p:cNvSpPr>
            <a:spLocks noGrp="1"/>
          </p:cNvSpPr>
          <p:nvPr>
            <p:ph type="tbl" idx="1"/>
          </p:nvPr>
        </p:nvSpPr>
        <p:spPr>
          <a:xfrm>
            <a:off x="838200" y="2362200"/>
            <a:ext cx="7693025" cy="3724275"/>
          </a:xfrm>
        </p:spPr>
        <p:txBody>
          <a:bodyPr/>
          <a:lstStyle/>
          <a:p>
            <a:r>
              <a:rPr lang="en-US" smtClean="0"/>
              <a:t>Click icon to add table</a:t>
            </a:r>
            <a:endParaRPr lang="en-IN"/>
          </a:p>
        </p:txBody>
      </p:sp>
      <p:sp>
        <p:nvSpPr>
          <p:cNvPr id="4" name="Date Placeholder 3"/>
          <p:cNvSpPr>
            <a:spLocks noGrp="1"/>
          </p:cNvSpPr>
          <p:nvPr>
            <p:ph type="dt" sz="half" idx="10"/>
          </p:nvPr>
        </p:nvSpPr>
        <p:spPr>
          <a:xfrm>
            <a:off x="2438400" y="6248400"/>
            <a:ext cx="2130425" cy="474663"/>
          </a:xfrm>
        </p:spPr>
        <p:txBody>
          <a:bodyPr/>
          <a:lstStyle>
            <a:lvl1pPr>
              <a:defRPr/>
            </a:lvl1pPr>
          </a:lstStyle>
          <a:p>
            <a:fld id="{2DB95F14-41EB-4B62-A4E1-E4AF5A543023}" type="datetime1">
              <a:rPr lang="en-US" smtClean="0"/>
              <a:pPr/>
              <a:t>5/9/2014</a:t>
            </a:fld>
            <a:endParaRPr lang="en-US"/>
          </a:p>
        </p:txBody>
      </p:sp>
      <p:sp>
        <p:nvSpPr>
          <p:cNvPr id="5" name="Footer Placeholder 4"/>
          <p:cNvSpPr>
            <a:spLocks noGrp="1"/>
          </p:cNvSpPr>
          <p:nvPr>
            <p:ph type="ftr" sz="quarter" idx="11"/>
          </p:nvPr>
        </p:nvSpPr>
        <p:spPr>
          <a:xfrm>
            <a:off x="5791200" y="6248400"/>
            <a:ext cx="2897188" cy="474663"/>
          </a:xfrm>
        </p:spPr>
        <p:txBody>
          <a:bodyPr/>
          <a:lstStyle>
            <a:lvl1pPr>
              <a:defRPr/>
            </a:lvl1pPr>
          </a:lstStyle>
          <a:p>
            <a:endParaRPr lang="en-US"/>
          </a:p>
        </p:txBody>
      </p:sp>
      <p:sp>
        <p:nvSpPr>
          <p:cNvPr id="6" name="Slide Number Placeholder 5"/>
          <p:cNvSpPr>
            <a:spLocks noGrp="1"/>
          </p:cNvSpPr>
          <p:nvPr>
            <p:ph type="sldNum" sz="quarter" idx="12"/>
          </p:nvPr>
        </p:nvSpPr>
        <p:spPr>
          <a:xfrm>
            <a:off x="84138" y="6242050"/>
            <a:ext cx="587375" cy="488950"/>
          </a:xfrm>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IN"/>
          </a:p>
        </p:txBody>
      </p:sp>
      <p:sp>
        <p:nvSpPr>
          <p:cNvPr id="3" name="SmartArt Placeholder 2"/>
          <p:cNvSpPr>
            <a:spLocks noGrp="1"/>
          </p:cNvSpPr>
          <p:nvPr>
            <p:ph type="dgm" idx="1"/>
          </p:nvPr>
        </p:nvSpPr>
        <p:spPr>
          <a:xfrm>
            <a:off x="838200" y="2362200"/>
            <a:ext cx="7693025" cy="3724275"/>
          </a:xfrm>
        </p:spPr>
        <p:txBody>
          <a:bodyPr/>
          <a:lstStyle/>
          <a:p>
            <a:r>
              <a:rPr lang="en-US" smtClean="0"/>
              <a:t>Click icon to add SmartArt graphic</a:t>
            </a:r>
            <a:endParaRPr lang="en-IN"/>
          </a:p>
        </p:txBody>
      </p:sp>
      <p:sp>
        <p:nvSpPr>
          <p:cNvPr id="4" name="Date Placeholder 3"/>
          <p:cNvSpPr>
            <a:spLocks noGrp="1"/>
          </p:cNvSpPr>
          <p:nvPr>
            <p:ph type="dt" sz="half" idx="10"/>
          </p:nvPr>
        </p:nvSpPr>
        <p:spPr>
          <a:xfrm>
            <a:off x="2438400" y="6248400"/>
            <a:ext cx="2130425" cy="474663"/>
          </a:xfrm>
        </p:spPr>
        <p:txBody>
          <a:bodyPr/>
          <a:lstStyle>
            <a:lvl1pPr>
              <a:defRPr/>
            </a:lvl1pPr>
          </a:lstStyle>
          <a:p>
            <a:fld id="{9DDAABFD-1212-495D-9C73-6E8D0C3D5F5A}" type="datetime1">
              <a:rPr lang="en-US" smtClean="0"/>
              <a:pPr/>
              <a:t>5/9/2014</a:t>
            </a:fld>
            <a:endParaRPr lang="en-US"/>
          </a:p>
        </p:txBody>
      </p:sp>
      <p:sp>
        <p:nvSpPr>
          <p:cNvPr id="5" name="Footer Placeholder 4"/>
          <p:cNvSpPr>
            <a:spLocks noGrp="1"/>
          </p:cNvSpPr>
          <p:nvPr>
            <p:ph type="ftr" sz="quarter" idx="11"/>
          </p:nvPr>
        </p:nvSpPr>
        <p:spPr>
          <a:xfrm>
            <a:off x="5791200" y="6248400"/>
            <a:ext cx="2897188" cy="474663"/>
          </a:xfrm>
        </p:spPr>
        <p:txBody>
          <a:bodyPr/>
          <a:lstStyle>
            <a:lvl1pPr>
              <a:defRPr/>
            </a:lvl1pPr>
          </a:lstStyle>
          <a:p>
            <a:endParaRPr lang="en-US"/>
          </a:p>
        </p:txBody>
      </p:sp>
      <p:sp>
        <p:nvSpPr>
          <p:cNvPr id="6" name="Slide Number Placeholder 5"/>
          <p:cNvSpPr>
            <a:spLocks noGrp="1"/>
          </p:cNvSpPr>
          <p:nvPr>
            <p:ph type="sldNum" sz="quarter" idx="12"/>
          </p:nvPr>
        </p:nvSpPr>
        <p:spPr>
          <a:xfrm>
            <a:off x="84138" y="6242050"/>
            <a:ext cx="587375" cy="488950"/>
          </a:xfrm>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IN"/>
          </a:p>
        </p:txBody>
      </p:sp>
      <p:sp>
        <p:nvSpPr>
          <p:cNvPr id="3" name="ClipArt Placeholder 2"/>
          <p:cNvSpPr>
            <a:spLocks noGrp="1"/>
          </p:cNvSpPr>
          <p:nvPr>
            <p:ph type="clipArt" sz="half" idx="1"/>
          </p:nvPr>
        </p:nvSpPr>
        <p:spPr>
          <a:xfrm>
            <a:off x="838200" y="2362200"/>
            <a:ext cx="3770313" cy="3724275"/>
          </a:xfrm>
        </p:spPr>
        <p:txBody>
          <a:bodyPr/>
          <a:lstStyle/>
          <a:p>
            <a:r>
              <a:rPr lang="en-US" smtClean="0"/>
              <a:t>Click icon to add clip art</a:t>
            </a:r>
            <a:endParaRPr lang="en-IN"/>
          </a:p>
        </p:txBody>
      </p:sp>
      <p:sp>
        <p:nvSpPr>
          <p:cNvPr id="4" name="Text Placeholder 3"/>
          <p:cNvSpPr>
            <a:spLocks noGrp="1"/>
          </p:cNvSpPr>
          <p:nvPr>
            <p:ph type="body" sz="half" idx="2"/>
          </p:nvPr>
        </p:nvSpPr>
        <p:spPr>
          <a:xfrm>
            <a:off x="4760913" y="2362200"/>
            <a:ext cx="3770312"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a:xfrm>
            <a:off x="2438400" y="6248400"/>
            <a:ext cx="2130425" cy="474663"/>
          </a:xfrm>
        </p:spPr>
        <p:txBody>
          <a:bodyPr/>
          <a:lstStyle>
            <a:lvl1pPr>
              <a:defRPr/>
            </a:lvl1pPr>
          </a:lstStyle>
          <a:p>
            <a:fld id="{8EE006AD-CCB3-45EB-A2DE-42EA9E71319F}" type="datetime1">
              <a:rPr lang="en-US" smtClean="0"/>
              <a:pPr/>
              <a:t>5/9/2014</a:t>
            </a:fld>
            <a:endParaRPr lang="en-US"/>
          </a:p>
        </p:txBody>
      </p:sp>
      <p:sp>
        <p:nvSpPr>
          <p:cNvPr id="6" name="Footer Placeholder 5"/>
          <p:cNvSpPr>
            <a:spLocks noGrp="1"/>
          </p:cNvSpPr>
          <p:nvPr>
            <p:ph type="ftr" sz="quarter" idx="11"/>
          </p:nvPr>
        </p:nvSpPr>
        <p:spPr>
          <a:xfrm>
            <a:off x="5791200" y="6248400"/>
            <a:ext cx="2897188" cy="474663"/>
          </a:xfrm>
        </p:spPr>
        <p:txBody>
          <a:bodyPr/>
          <a:lstStyle>
            <a:lvl1pPr>
              <a:defRPr/>
            </a:lvl1pPr>
          </a:lstStyle>
          <a:p>
            <a:endParaRPr lang="en-US"/>
          </a:p>
        </p:txBody>
      </p:sp>
      <p:sp>
        <p:nvSpPr>
          <p:cNvPr id="7" name="Slide Number Placeholder 6"/>
          <p:cNvSpPr>
            <a:spLocks noGrp="1"/>
          </p:cNvSpPr>
          <p:nvPr>
            <p:ph type="sldNum" sz="quarter" idx="12"/>
          </p:nvPr>
        </p:nvSpPr>
        <p:spPr>
          <a:xfrm>
            <a:off x="84138" y="6242050"/>
            <a:ext cx="587375" cy="488950"/>
          </a:xfrm>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IN"/>
          </a:p>
        </p:txBody>
      </p:sp>
      <p:sp>
        <p:nvSpPr>
          <p:cNvPr id="3" name="Text Placeholder 2"/>
          <p:cNvSpPr>
            <a:spLocks noGrp="1"/>
          </p:cNvSpPr>
          <p:nvPr>
            <p:ph type="body" sz="half" idx="1"/>
          </p:nvPr>
        </p:nvSpPr>
        <p:spPr>
          <a:xfrm>
            <a:off x="838200" y="2362200"/>
            <a:ext cx="7693025" cy="1785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838200" y="4300538"/>
            <a:ext cx="7693025" cy="17859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a:xfrm>
            <a:off x="2438400" y="6248400"/>
            <a:ext cx="2130425" cy="474663"/>
          </a:xfrm>
        </p:spPr>
        <p:txBody>
          <a:bodyPr/>
          <a:lstStyle>
            <a:lvl1pPr>
              <a:defRPr/>
            </a:lvl1pPr>
          </a:lstStyle>
          <a:p>
            <a:fld id="{9CFF069D-EE50-468D-BE15-F7673F4ED7EB}" type="datetime1">
              <a:rPr lang="en-US" smtClean="0"/>
              <a:pPr/>
              <a:t>5/9/2014</a:t>
            </a:fld>
            <a:endParaRPr lang="en-US"/>
          </a:p>
        </p:txBody>
      </p:sp>
      <p:sp>
        <p:nvSpPr>
          <p:cNvPr id="6" name="Footer Placeholder 5"/>
          <p:cNvSpPr>
            <a:spLocks noGrp="1"/>
          </p:cNvSpPr>
          <p:nvPr>
            <p:ph type="ftr" sz="quarter" idx="11"/>
          </p:nvPr>
        </p:nvSpPr>
        <p:spPr>
          <a:xfrm>
            <a:off x="5791200" y="6248400"/>
            <a:ext cx="2897188" cy="474663"/>
          </a:xfrm>
        </p:spPr>
        <p:txBody>
          <a:bodyPr/>
          <a:lstStyle>
            <a:lvl1pPr>
              <a:defRPr/>
            </a:lvl1pPr>
          </a:lstStyle>
          <a:p>
            <a:endParaRPr lang="en-US"/>
          </a:p>
        </p:txBody>
      </p:sp>
      <p:sp>
        <p:nvSpPr>
          <p:cNvPr id="7" name="Slide Number Placeholder 6"/>
          <p:cNvSpPr>
            <a:spLocks noGrp="1"/>
          </p:cNvSpPr>
          <p:nvPr>
            <p:ph type="sldNum" sz="quarter" idx="12"/>
          </p:nvPr>
        </p:nvSpPr>
        <p:spPr>
          <a:xfrm>
            <a:off x="84138" y="6242050"/>
            <a:ext cx="587375" cy="488950"/>
          </a:xfrm>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2362200"/>
            <a:ext cx="7693025" cy="1785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8200" y="4300538"/>
            <a:ext cx="7693025" cy="17859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a:xfrm>
            <a:off x="2438400" y="6248400"/>
            <a:ext cx="2130425" cy="474663"/>
          </a:xfrm>
        </p:spPr>
        <p:txBody>
          <a:bodyPr/>
          <a:lstStyle>
            <a:lvl1pPr>
              <a:defRPr/>
            </a:lvl1pPr>
          </a:lstStyle>
          <a:p>
            <a:fld id="{182F09CF-49E4-4DB3-B844-A9F2E076F8FB}" type="datetime1">
              <a:rPr lang="en-US" smtClean="0"/>
              <a:pPr/>
              <a:t>5/9/2014</a:t>
            </a:fld>
            <a:endParaRPr lang="en-US"/>
          </a:p>
        </p:txBody>
      </p:sp>
      <p:sp>
        <p:nvSpPr>
          <p:cNvPr id="6" name="Footer Placeholder 5"/>
          <p:cNvSpPr>
            <a:spLocks noGrp="1"/>
          </p:cNvSpPr>
          <p:nvPr>
            <p:ph type="ftr" sz="quarter" idx="11"/>
          </p:nvPr>
        </p:nvSpPr>
        <p:spPr>
          <a:xfrm>
            <a:off x="5791200" y="6248400"/>
            <a:ext cx="2897188" cy="474663"/>
          </a:xfrm>
        </p:spPr>
        <p:txBody>
          <a:bodyPr/>
          <a:lstStyle>
            <a:lvl1pPr>
              <a:defRPr/>
            </a:lvl1pPr>
          </a:lstStyle>
          <a:p>
            <a:endParaRPr lang="en-US"/>
          </a:p>
        </p:txBody>
      </p:sp>
      <p:sp>
        <p:nvSpPr>
          <p:cNvPr id="7" name="Slide Number Placeholder 6"/>
          <p:cNvSpPr>
            <a:spLocks noGrp="1"/>
          </p:cNvSpPr>
          <p:nvPr>
            <p:ph type="sldNum" sz="quarter" idx="12"/>
          </p:nvPr>
        </p:nvSpPr>
        <p:spPr>
          <a:xfrm>
            <a:off x="84138" y="6242050"/>
            <a:ext cx="587375" cy="488950"/>
          </a:xfrm>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IN"/>
          </a:p>
        </p:txBody>
      </p:sp>
      <p:sp>
        <p:nvSpPr>
          <p:cNvPr id="3" name="Text Placeholder 2"/>
          <p:cNvSpPr>
            <a:spLocks noGrp="1"/>
          </p:cNvSpPr>
          <p:nvPr>
            <p:ph type="body" sz="half" idx="1"/>
          </p:nvPr>
        </p:nvSpPr>
        <p:spPr>
          <a:xfrm>
            <a:off x="838200" y="2362200"/>
            <a:ext cx="3770313"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760913" y="2362200"/>
            <a:ext cx="3770312"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a:xfrm>
            <a:off x="2438400" y="6248400"/>
            <a:ext cx="2130425" cy="474663"/>
          </a:xfrm>
        </p:spPr>
        <p:txBody>
          <a:bodyPr/>
          <a:lstStyle>
            <a:lvl1pPr>
              <a:defRPr/>
            </a:lvl1pPr>
          </a:lstStyle>
          <a:p>
            <a:fld id="{107ABDA0-23C3-4FE7-A1C4-3E137F3E4CF3}" type="datetime1">
              <a:rPr lang="en-US" smtClean="0"/>
              <a:pPr/>
              <a:t>5/9/2014</a:t>
            </a:fld>
            <a:endParaRPr lang="en-US"/>
          </a:p>
        </p:txBody>
      </p:sp>
      <p:sp>
        <p:nvSpPr>
          <p:cNvPr id="6" name="Footer Placeholder 5"/>
          <p:cNvSpPr>
            <a:spLocks noGrp="1"/>
          </p:cNvSpPr>
          <p:nvPr>
            <p:ph type="ftr" sz="quarter" idx="11"/>
          </p:nvPr>
        </p:nvSpPr>
        <p:spPr>
          <a:xfrm>
            <a:off x="5791200" y="6248400"/>
            <a:ext cx="2897188" cy="474663"/>
          </a:xfrm>
        </p:spPr>
        <p:txBody>
          <a:bodyPr/>
          <a:lstStyle>
            <a:lvl1pPr>
              <a:defRPr/>
            </a:lvl1pPr>
          </a:lstStyle>
          <a:p>
            <a:endParaRPr lang="en-US"/>
          </a:p>
        </p:txBody>
      </p:sp>
      <p:sp>
        <p:nvSpPr>
          <p:cNvPr id="7" name="Slide Number Placeholder 6"/>
          <p:cNvSpPr>
            <a:spLocks noGrp="1"/>
          </p:cNvSpPr>
          <p:nvPr>
            <p:ph type="sldNum" sz="quarter" idx="12"/>
          </p:nvPr>
        </p:nvSpPr>
        <p:spPr>
          <a:xfrm>
            <a:off x="84138" y="6242050"/>
            <a:ext cx="587375" cy="488950"/>
          </a:xfrm>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5A43B3E4-3D05-45B3-86C0-4ADF831D41B6}" type="datetime1">
              <a:rPr lang="en-US" smtClean="0"/>
              <a:pPr/>
              <a:t>5/9/2014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FAEF8C99-A56B-4F1A-80A2-5C51848E7559}" type="datetime1">
              <a:rPr lang="en-US" smtClean="0"/>
              <a:pPr/>
              <a:t>5/9/2014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fld id="{D2E81D33-7FF5-48F2-8FCB-6E6887E39531}" type="datetime1">
              <a:rPr lang="en-US" smtClean="0"/>
              <a:pPr/>
              <a:t>5/9/2014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fld id="{131CA1C9-5BD2-4BA1-B36F-CB2B1366C1C1}" type="datetime1">
              <a:rPr lang="en-US" smtClean="0"/>
              <a:pPr/>
              <a:t>5/9/2014</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fld id="{22A281A5-5460-4403-9F31-9C48CAACD69B}" type="datetime1">
              <a:rPr lang="en-US" smtClean="0"/>
              <a:pPr/>
              <a:t>5/9/2014</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7342F2B1-CACA-452D-819C-89BAB0A5B3B3}" type="datetime1">
              <a:rPr lang="en-US" smtClean="0"/>
              <a:pPr/>
              <a:t>5/9/2014</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FC4652BF-5AC2-4412-A164-B0426191A878}" type="datetime1">
              <a:rPr lang="en-US" smtClean="0"/>
              <a:pPr/>
              <a:t>5/9/2014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F28AB9E2-4FCE-47E5-9CA1-C5ADDA517C50}" type="datetime1">
              <a:rPr lang="en-US" smtClean="0"/>
              <a:pPr/>
              <a:t>5/9/2014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7620000" cy="6858000"/>
            <a:chOff x="0" y="0"/>
            <a:chExt cx="4800" cy="4320"/>
          </a:xfrm>
        </p:grpSpPr>
        <p:grpSp>
          <p:nvGrpSpPr>
            <p:cNvPr id="3" name="Group 3"/>
            <p:cNvGrpSpPr>
              <a:grpSpLocks/>
            </p:cNvGrpSpPr>
            <p:nvPr userDrawn="1"/>
          </p:nvGrpSpPr>
          <p:grpSpPr bwMode="auto">
            <a:xfrm>
              <a:off x="0" y="0"/>
              <a:ext cx="2016" cy="4320"/>
              <a:chOff x="0" y="0"/>
              <a:chExt cx="2016" cy="4320"/>
            </a:xfrm>
          </p:grpSpPr>
          <p:sp>
            <p:nvSpPr>
              <p:cNvPr id="4100"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en-IN"/>
              </a:p>
            </p:txBody>
          </p:sp>
          <p:sp>
            <p:nvSpPr>
              <p:cNvPr id="4101"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en-IN"/>
              </a:p>
            </p:txBody>
          </p:sp>
        </p:grpSp>
        <p:grpSp>
          <p:nvGrpSpPr>
            <p:cNvPr id="4" name="Group 6"/>
            <p:cNvGrpSpPr>
              <a:grpSpLocks/>
            </p:cNvGrpSpPr>
            <p:nvPr/>
          </p:nvGrpSpPr>
          <p:grpSpPr bwMode="auto">
            <a:xfrm>
              <a:off x="144" y="1248"/>
              <a:ext cx="4656" cy="201"/>
              <a:chOff x="144" y="1248"/>
              <a:chExt cx="4656" cy="201"/>
            </a:xfrm>
          </p:grpSpPr>
          <p:sp>
            <p:nvSpPr>
              <p:cNvPr id="4103"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en-IN"/>
              </a:p>
            </p:txBody>
          </p:sp>
          <p:sp>
            <p:nvSpPr>
              <p:cNvPr id="4104"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en-IN"/>
              </a:p>
            </p:txBody>
          </p:sp>
        </p:grpSp>
      </p:grpSp>
      <p:sp>
        <p:nvSpPr>
          <p:cNvPr id="4105"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106"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fld id="{F7A61291-0707-4025-A4A5-C27C304448AB}" type="datetime1">
              <a:rPr lang="en-US" smtClean="0"/>
              <a:pPr/>
              <a:t>5/9/2014</a:t>
            </a:fld>
            <a:endParaRPr lang="en-US"/>
          </a:p>
        </p:txBody>
      </p:sp>
      <p:sp>
        <p:nvSpPr>
          <p:cNvPr id="4108"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4109"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hf hdr="0" ftr="0" dt="0"/>
  <p:txStyles>
    <p:titleStyle>
      <a:lvl1pPr algn="l" rtl="0" eaLnBrk="1" fontAlgn="base" hangingPunct="1">
        <a:lnSpc>
          <a:spcPct val="90000"/>
        </a:lnSpc>
        <a:spcBef>
          <a:spcPct val="0"/>
        </a:spcBef>
        <a:spcAft>
          <a:spcPct val="0"/>
        </a:spcAft>
        <a:defRPr sz="3600" b="1">
          <a:solidFill>
            <a:schemeClr val="tx2"/>
          </a:solidFill>
          <a:latin typeface="+mj-lt"/>
          <a:ea typeface="+mj-ea"/>
          <a:cs typeface="+mj-cs"/>
        </a:defRPr>
      </a:lvl1pPr>
      <a:lvl2pPr algn="l" rtl="0" eaLnBrk="1" fontAlgn="base" hangingPunct="1">
        <a:lnSpc>
          <a:spcPct val="90000"/>
        </a:lnSpc>
        <a:spcBef>
          <a:spcPct val="0"/>
        </a:spcBef>
        <a:spcAft>
          <a:spcPct val="0"/>
        </a:spcAft>
        <a:defRPr sz="3600" b="1">
          <a:solidFill>
            <a:schemeClr val="tx2"/>
          </a:solidFill>
          <a:latin typeface="Arial" charset="0"/>
        </a:defRPr>
      </a:lvl2pPr>
      <a:lvl3pPr algn="l" rtl="0" eaLnBrk="1" fontAlgn="base" hangingPunct="1">
        <a:lnSpc>
          <a:spcPct val="90000"/>
        </a:lnSpc>
        <a:spcBef>
          <a:spcPct val="0"/>
        </a:spcBef>
        <a:spcAft>
          <a:spcPct val="0"/>
        </a:spcAft>
        <a:defRPr sz="3600" b="1">
          <a:solidFill>
            <a:schemeClr val="tx2"/>
          </a:solidFill>
          <a:latin typeface="Arial" charset="0"/>
        </a:defRPr>
      </a:lvl3pPr>
      <a:lvl4pPr algn="l" rtl="0" eaLnBrk="1" fontAlgn="base" hangingPunct="1">
        <a:lnSpc>
          <a:spcPct val="90000"/>
        </a:lnSpc>
        <a:spcBef>
          <a:spcPct val="0"/>
        </a:spcBef>
        <a:spcAft>
          <a:spcPct val="0"/>
        </a:spcAft>
        <a:defRPr sz="3600" b="1">
          <a:solidFill>
            <a:schemeClr val="tx2"/>
          </a:solidFill>
          <a:latin typeface="Arial" charset="0"/>
        </a:defRPr>
      </a:lvl4pPr>
      <a:lvl5pPr algn="l" rtl="0" eaLnBrk="1" fontAlgn="base" hangingPunct="1">
        <a:lnSpc>
          <a:spcPct val="90000"/>
        </a:lnSpc>
        <a:spcBef>
          <a:spcPct val="0"/>
        </a:spcBef>
        <a:spcAft>
          <a:spcPct val="0"/>
        </a:spcAft>
        <a:defRPr sz="3600" b="1">
          <a:solidFill>
            <a:schemeClr val="tx2"/>
          </a:solidFill>
          <a:latin typeface="Arial" charset="0"/>
        </a:defRPr>
      </a:lvl5pPr>
      <a:lvl6pPr marL="457200" algn="l" rtl="0" eaLnBrk="1" fontAlgn="base" hangingPunct="1">
        <a:lnSpc>
          <a:spcPct val="90000"/>
        </a:lnSpc>
        <a:spcBef>
          <a:spcPct val="0"/>
        </a:spcBef>
        <a:spcAft>
          <a:spcPct val="0"/>
        </a:spcAft>
        <a:defRPr sz="3600" b="1">
          <a:solidFill>
            <a:schemeClr val="tx2"/>
          </a:solidFill>
          <a:latin typeface="Arial" charset="0"/>
        </a:defRPr>
      </a:lvl6pPr>
      <a:lvl7pPr marL="914400" algn="l" rtl="0" eaLnBrk="1" fontAlgn="base" hangingPunct="1">
        <a:lnSpc>
          <a:spcPct val="90000"/>
        </a:lnSpc>
        <a:spcBef>
          <a:spcPct val="0"/>
        </a:spcBef>
        <a:spcAft>
          <a:spcPct val="0"/>
        </a:spcAft>
        <a:defRPr sz="3600" b="1">
          <a:solidFill>
            <a:schemeClr val="tx2"/>
          </a:solidFill>
          <a:latin typeface="Arial" charset="0"/>
        </a:defRPr>
      </a:lvl7pPr>
      <a:lvl8pPr marL="1371600" algn="l" rtl="0" eaLnBrk="1" fontAlgn="base" hangingPunct="1">
        <a:lnSpc>
          <a:spcPct val="90000"/>
        </a:lnSpc>
        <a:spcBef>
          <a:spcPct val="0"/>
        </a:spcBef>
        <a:spcAft>
          <a:spcPct val="0"/>
        </a:spcAft>
        <a:defRPr sz="3600" b="1">
          <a:solidFill>
            <a:schemeClr val="tx2"/>
          </a:solidFill>
          <a:latin typeface="Arial" charset="0"/>
        </a:defRPr>
      </a:lvl8pPr>
      <a:lvl9pPr marL="1828800" algn="l" rtl="0" eaLnBrk="1" fontAlgn="base" hangingPunct="1">
        <a:lnSpc>
          <a:spcPct val="90000"/>
        </a:lnSpc>
        <a:spcBef>
          <a:spcPct val="0"/>
        </a:spcBef>
        <a:spcAft>
          <a:spcPct val="0"/>
        </a:spcAft>
        <a:defRPr sz="3600" b="1">
          <a:solidFill>
            <a:schemeClr val="tx2"/>
          </a:solidFill>
          <a:latin typeface="Arial" charset="0"/>
        </a:defRPr>
      </a:lvl9pPr>
    </p:titleStyle>
    <p:bodyStyle>
      <a:lvl1pPr marL="342900" indent="-342900" algn="l" rtl="0" eaLnBrk="1" fontAlgn="base" hangingPunct="1">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SzPct val="75000"/>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1" fontAlgn="base" hangingPunct="1">
        <a:spcBef>
          <a:spcPct val="20000"/>
        </a:spcBef>
        <a:spcAft>
          <a:spcPct val="0"/>
        </a:spcAft>
        <a:buClr>
          <a:schemeClr val="tx1"/>
        </a:buClr>
        <a:buSzPct val="80000"/>
        <a:buChar char="–"/>
        <a:defRPr>
          <a:solidFill>
            <a:schemeClr val="tx1"/>
          </a:solidFill>
          <a:latin typeface="+mn-lt"/>
        </a:defRPr>
      </a:lvl4pPr>
      <a:lvl5pPr marL="20574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72000" y="3200400"/>
            <a:ext cx="4724400" cy="1822450"/>
          </a:xfrm>
        </p:spPr>
        <p:txBody>
          <a:bodyPr/>
          <a:lstStyle/>
          <a:p>
            <a:pPr>
              <a:lnSpc>
                <a:spcPct val="120000"/>
              </a:lnSpc>
              <a:spcBef>
                <a:spcPct val="0"/>
              </a:spcBef>
            </a:pPr>
            <a:r>
              <a:rPr lang="en-US" sz="2400" b="1" cap="small" dirty="0" err="1" smtClean="0"/>
              <a:t>Asst.Prof</a:t>
            </a:r>
            <a:r>
              <a:rPr lang="en-US" sz="2400" b="1" cap="small" dirty="0" smtClean="0"/>
              <a:t>. </a:t>
            </a:r>
            <a:r>
              <a:rPr lang="en-US" sz="2400" b="1" cap="small" dirty="0" err="1" smtClean="0"/>
              <a:t>Krunal</a:t>
            </a:r>
            <a:r>
              <a:rPr lang="en-US" sz="2400" b="1" cap="small" dirty="0" smtClean="0"/>
              <a:t> </a:t>
            </a:r>
            <a:r>
              <a:rPr lang="en-US" sz="2400" b="1" cap="small" dirty="0" err="1" smtClean="0"/>
              <a:t>Khiraiya</a:t>
            </a:r>
            <a:endParaRPr lang="en-US" sz="2400" b="1" cap="small" dirty="0" smtClean="0"/>
          </a:p>
          <a:p>
            <a:pPr>
              <a:lnSpc>
                <a:spcPct val="120000"/>
              </a:lnSpc>
              <a:spcBef>
                <a:spcPct val="0"/>
              </a:spcBef>
            </a:pPr>
            <a:r>
              <a:rPr lang="en-US" sz="2400" b="1" cap="small" dirty="0" smtClean="0"/>
              <a:t>Mechanical </a:t>
            </a:r>
            <a:r>
              <a:rPr lang="en-US" sz="2400" b="1" cap="small" dirty="0" err="1" smtClean="0"/>
              <a:t>Engg</a:t>
            </a:r>
            <a:r>
              <a:rPr lang="en-US" sz="2400" b="1" cap="small" dirty="0" smtClean="0"/>
              <a:t>. Department</a:t>
            </a:r>
          </a:p>
          <a:p>
            <a:endParaRPr lang="en-IN" sz="2400" dirty="0"/>
          </a:p>
        </p:txBody>
      </p:sp>
      <p:sp>
        <p:nvSpPr>
          <p:cNvPr id="3" name="Title 2"/>
          <p:cNvSpPr>
            <a:spLocks noGrp="1"/>
          </p:cNvSpPr>
          <p:nvPr>
            <p:ph type="ctrTitle" sz="quarter"/>
          </p:nvPr>
        </p:nvSpPr>
        <p:spPr/>
        <p:txBody>
          <a:bodyPr/>
          <a:lstStyle/>
          <a:p>
            <a:r>
              <a:rPr lang="en-US" dirty="0" smtClean="0"/>
              <a:t>Unit 2</a:t>
            </a:r>
            <a:br>
              <a:rPr lang="en-US" dirty="0" smtClean="0"/>
            </a:br>
            <a:r>
              <a:rPr lang="en-IN" dirty="0" smtClean="0"/>
              <a:t>Thermal Performance of Building</a:t>
            </a:r>
            <a:endParaRPr lang="en-IN" dirty="0"/>
          </a:p>
        </p:txBody>
      </p:sp>
      <p:sp>
        <p:nvSpPr>
          <p:cNvPr id="5" name="Subtitle 1"/>
          <p:cNvSpPr txBox="1">
            <a:spLocks/>
          </p:cNvSpPr>
          <p:nvPr/>
        </p:nvSpPr>
        <p:spPr bwMode="auto">
          <a:xfrm>
            <a:off x="685800" y="5035550"/>
            <a:ext cx="7848600" cy="18224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algn="ctr">
              <a:lnSpc>
                <a:spcPct val="120000"/>
              </a:lnSpc>
              <a:spcBef>
                <a:spcPct val="0"/>
              </a:spcBef>
            </a:pPr>
            <a:r>
              <a:rPr lang="en-US" sz="2400" b="1" cap="small" dirty="0" err="1" smtClean="0">
                <a:solidFill>
                  <a:schemeClr val="tx2"/>
                </a:solidFill>
              </a:rPr>
              <a:t>Parul</a:t>
            </a:r>
            <a:r>
              <a:rPr lang="en-US" sz="2400" b="1" cap="small" dirty="0" smtClean="0">
                <a:solidFill>
                  <a:schemeClr val="tx2"/>
                </a:solidFill>
              </a:rPr>
              <a:t> Institute of Engineering And Technology</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defRPr/>
            </a:pPr>
            <a:endParaRPr kumimoji="0" lang="en-IN" sz="2400" b="0" i="0" u="none" strike="noStrike" kern="0" cap="none" spc="0" normalizeH="0" baseline="0" noProof="0" dirty="0">
              <a:ln>
                <a:noFill/>
              </a:ln>
              <a:solidFill>
                <a:schemeClr val="tx2"/>
              </a:solidFill>
              <a:effectLst/>
              <a:uLnTx/>
              <a:uFillTx/>
              <a:latin typeface="+mn-lt"/>
              <a:ea typeface="+mn-ea"/>
              <a:cs typeface="+mn-cs"/>
            </a:endParaRPr>
          </a:p>
        </p:txBody>
      </p:sp>
      <p:sp>
        <p:nvSpPr>
          <p:cNvPr id="7" name="Slide Number Placeholder 6"/>
          <p:cNvSpPr>
            <a:spLocks noGrp="1"/>
          </p:cNvSpPr>
          <p:nvPr>
            <p:ph type="sldNum" sz="quarter" idx="4"/>
          </p:nvPr>
        </p:nvSpPr>
        <p:spPr/>
        <p:txBody>
          <a:bodyPr/>
          <a:lstStyle/>
          <a:p>
            <a:fld id="{B6F15528-21DE-4FAA-801E-634DDDAF4B2B}" type="slidenum">
              <a:rPr lang="en-US" smtClean="0"/>
              <a:pPr/>
              <a:t>1</a:t>
            </a:fld>
            <a:endParaRPr lang="en-US"/>
          </a:p>
        </p:txBody>
      </p:sp>
      <p:pic>
        <p:nvPicPr>
          <p:cNvPr id="4098" name="Picture 2" descr="D:\ME-4\LOGO-Parul Institute.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73157" y="3213402"/>
            <a:ext cx="4516557" cy="288259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Thermal Performance of Building</a:t>
            </a:r>
            <a:endParaRPr lang="en-IN"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a:t>
            </a:fld>
            <a:endParaRPr lang="en-US"/>
          </a:p>
        </p:txBody>
      </p:sp>
      <p:sp>
        <p:nvSpPr>
          <p:cNvPr id="6" name="Rectangle 5"/>
          <p:cNvSpPr/>
          <p:nvPr/>
        </p:nvSpPr>
        <p:spPr>
          <a:xfrm>
            <a:off x="1143000" y="2667000"/>
            <a:ext cx="7848600" cy="3477875"/>
          </a:xfrm>
          <a:prstGeom prst="rect">
            <a:avLst/>
          </a:prstGeom>
        </p:spPr>
        <p:txBody>
          <a:bodyPr wrap="square">
            <a:spAutoFit/>
          </a:bodyPr>
          <a:lstStyle/>
          <a:p>
            <a:pPr algn="just"/>
            <a:r>
              <a:rPr lang="en-IN" sz="2000" dirty="0" smtClean="0"/>
              <a:t>The thermal performance of a building refers to the process of </a:t>
            </a:r>
            <a:r>
              <a:rPr lang="en-IN" sz="2000" dirty="0" err="1" smtClean="0"/>
              <a:t>modeling</a:t>
            </a:r>
            <a:r>
              <a:rPr lang="en-IN" sz="2000" dirty="0" smtClean="0"/>
              <a:t> the energy transfer between a building and its surroundings.</a:t>
            </a:r>
          </a:p>
          <a:p>
            <a:pPr algn="just"/>
            <a:endParaRPr lang="en-IN" sz="2000" dirty="0" smtClean="0"/>
          </a:p>
          <a:p>
            <a:pPr algn="just">
              <a:buSzPct val="150000"/>
              <a:buFont typeface="Arial" pitchFamily="34" charset="0"/>
              <a:buChar char="•"/>
            </a:pPr>
            <a:r>
              <a:rPr lang="en-IN" sz="2000" dirty="0" smtClean="0"/>
              <a:t>sizing and selection of HVAC equipment.</a:t>
            </a:r>
          </a:p>
          <a:p>
            <a:pPr algn="just">
              <a:buSzPct val="150000"/>
              <a:buFont typeface="Arial" pitchFamily="34" charset="0"/>
              <a:buChar char="•"/>
            </a:pPr>
            <a:endParaRPr lang="en-IN" sz="2000" dirty="0" smtClean="0"/>
          </a:p>
          <a:p>
            <a:pPr algn="just">
              <a:buSzPct val="150000"/>
              <a:buFont typeface="Arial" pitchFamily="34" charset="0"/>
              <a:buChar char="•"/>
            </a:pPr>
            <a:r>
              <a:rPr lang="en-IN" sz="2000" dirty="0" smtClean="0"/>
              <a:t>Clients would like to know how much energy might be saved, or the temperature reduced to justify any additional expense or design change.</a:t>
            </a:r>
          </a:p>
          <a:p>
            <a:pPr algn="just">
              <a:buSzPct val="150000"/>
              <a:buFont typeface="Arial" pitchFamily="34" charset="0"/>
              <a:buChar char="•"/>
            </a:pPr>
            <a:endParaRPr lang="en-IN" sz="2000" dirty="0" smtClean="0"/>
          </a:p>
          <a:p>
            <a:pPr algn="just">
              <a:buSzPct val="150000"/>
              <a:buFont typeface="Arial" pitchFamily="34" charset="0"/>
              <a:buChar char="•"/>
            </a:pPr>
            <a:r>
              <a:rPr lang="en-IN" sz="2000" dirty="0" smtClean="0"/>
              <a:t>the duration of uncomfortable periods.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200" dirty="0" smtClean="0"/>
              <a:t>Heat exchange processes between a building and the external environment</a:t>
            </a:r>
            <a:endParaRPr lang="en-IN" sz="32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a:p>
        </p:txBody>
      </p:sp>
      <p:sp>
        <p:nvSpPr>
          <p:cNvPr id="4" name="Rectangle 3"/>
          <p:cNvSpPr/>
          <p:nvPr/>
        </p:nvSpPr>
        <p:spPr>
          <a:xfrm>
            <a:off x="1066800" y="2590800"/>
            <a:ext cx="7772400" cy="3785652"/>
          </a:xfrm>
          <a:prstGeom prst="rect">
            <a:avLst/>
          </a:prstGeom>
        </p:spPr>
        <p:txBody>
          <a:bodyPr wrap="square">
            <a:spAutoFit/>
          </a:bodyPr>
          <a:lstStyle/>
          <a:p>
            <a:pPr algn="just"/>
            <a:r>
              <a:rPr lang="en-IN" sz="2000" dirty="0" smtClean="0"/>
              <a:t>Various heat exchange processes are possible between a building and the external environment. </a:t>
            </a:r>
          </a:p>
          <a:p>
            <a:pPr algn="just"/>
            <a:endParaRPr lang="en-US" sz="2000" dirty="0" smtClean="0"/>
          </a:p>
          <a:p>
            <a:pPr algn="just"/>
            <a:r>
              <a:rPr lang="en-IN" sz="2000" dirty="0" smtClean="0"/>
              <a:t>Heat flows by conduction through various building elements such as walls, roof, ceiling, floor, etc. </a:t>
            </a:r>
          </a:p>
          <a:p>
            <a:pPr algn="just"/>
            <a:endParaRPr lang="en-IN" sz="2000" dirty="0" smtClean="0"/>
          </a:p>
          <a:p>
            <a:pPr algn="just"/>
            <a:r>
              <a:rPr lang="en-IN" sz="2000" dirty="0" smtClean="0"/>
              <a:t>Heat transfer also takes place from different surfaces by convection and radiation. Besides, solar radiation is transmitted through transparent windows and is absorbed by the internal surfaces of the building. </a:t>
            </a:r>
          </a:p>
          <a:p>
            <a:pPr algn="just"/>
            <a:endParaRPr lang="en-IN" sz="2000" dirty="0" smtClean="0"/>
          </a:p>
          <a:p>
            <a:pPr algn="just"/>
            <a:r>
              <a:rPr lang="en-IN" sz="2000" dirty="0" smtClean="0"/>
              <a:t>There may be evaporation of water resulting in a cooling effect.</a:t>
            </a:r>
            <a:endParaRPr lang="en-IN"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200" dirty="0" smtClean="0"/>
              <a:t>Heat exchange processes between a building and the external environment</a:t>
            </a:r>
            <a:endParaRPr lang="en-IN" sz="32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a:p>
        </p:txBody>
      </p:sp>
      <p:pic>
        <p:nvPicPr>
          <p:cNvPr id="1026" name="Picture 2"/>
          <p:cNvPicPr>
            <a:picLocks noChangeAspect="1" noChangeArrowheads="1"/>
          </p:cNvPicPr>
          <p:nvPr/>
        </p:nvPicPr>
        <p:blipFill>
          <a:blip r:embed="rId2">
            <a:clrChange>
              <a:clrFrom>
                <a:srgbClr val="FFFFFF"/>
              </a:clrFrom>
              <a:clrTo>
                <a:srgbClr val="FFFFFF">
                  <a:alpha val="0"/>
                </a:srgbClr>
              </a:clrTo>
            </a:clrChange>
          </a:blip>
          <a:srcRect l="26354" t="17708" r="13324" b="17708"/>
          <a:stretch>
            <a:fillRect/>
          </a:stretch>
        </p:blipFill>
        <p:spPr bwMode="auto">
          <a:xfrm>
            <a:off x="1219200" y="1905000"/>
            <a:ext cx="7595420" cy="4953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8382000" cy="1143000"/>
          </a:xfrm>
        </p:spPr>
        <p:txBody>
          <a:bodyPr/>
          <a:lstStyle/>
          <a:p>
            <a:r>
              <a:rPr lang="en-IN" sz="3200" dirty="0" smtClean="0"/>
              <a:t>Heat exchange processes between a human body and the indoor environment</a:t>
            </a:r>
            <a:endParaRPr lang="en-IN" sz="32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sp>
        <p:nvSpPr>
          <p:cNvPr id="4" name="Rectangle 3"/>
          <p:cNvSpPr/>
          <p:nvPr/>
        </p:nvSpPr>
        <p:spPr>
          <a:xfrm>
            <a:off x="1066800" y="2514600"/>
            <a:ext cx="7924800" cy="4093428"/>
          </a:xfrm>
          <a:prstGeom prst="rect">
            <a:avLst/>
          </a:prstGeom>
        </p:spPr>
        <p:txBody>
          <a:bodyPr wrap="square">
            <a:spAutoFit/>
          </a:bodyPr>
          <a:lstStyle/>
          <a:p>
            <a:pPr algn="just"/>
            <a:r>
              <a:rPr lang="en-IN" sz="2000" dirty="0" smtClean="0"/>
              <a:t>Heat is also added to the space due to the presence of human</a:t>
            </a:r>
          </a:p>
          <a:p>
            <a:pPr algn="just"/>
            <a:r>
              <a:rPr lang="en-IN" sz="2000" dirty="0" smtClean="0"/>
              <a:t>occupants and the use of lights and equipments. </a:t>
            </a:r>
          </a:p>
          <a:p>
            <a:pPr algn="just"/>
            <a:endParaRPr lang="en-IN" sz="2000" dirty="0" smtClean="0"/>
          </a:p>
          <a:p>
            <a:pPr algn="just"/>
            <a:r>
              <a:rPr lang="en-IN" sz="2000" dirty="0" smtClean="0"/>
              <a:t>Due to metabolic activities, the body continuously produces heat, part of which is used as work, while the rest is dissipated into the environment for maintaining body temperature.</a:t>
            </a:r>
          </a:p>
          <a:p>
            <a:pPr algn="just"/>
            <a:endParaRPr lang="en-IN" sz="2000" dirty="0" smtClean="0"/>
          </a:p>
          <a:p>
            <a:pPr algn="just"/>
            <a:r>
              <a:rPr lang="en-IN" sz="2000" dirty="0" smtClean="0"/>
              <a:t>The body exchanges heat with its surroundings by convection, radiation, evaporation and conduction. </a:t>
            </a:r>
          </a:p>
          <a:p>
            <a:pPr algn="just"/>
            <a:endParaRPr lang="en-IN" sz="2000" dirty="0" smtClean="0"/>
          </a:p>
          <a:p>
            <a:pPr algn="just"/>
            <a:r>
              <a:rPr lang="en-IN" sz="2000" dirty="0" smtClean="0"/>
              <a:t>If heat is lost, one feels cool. In case of heat gain from surroundings, one feels hot and begins to perspire. Movement of air affects the rate of perspiration, which in turn affects body comfort.</a:t>
            </a:r>
            <a:endParaRPr lang="en-IN"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8382000" cy="1143000"/>
          </a:xfrm>
        </p:spPr>
        <p:txBody>
          <a:bodyPr/>
          <a:lstStyle/>
          <a:p>
            <a:r>
              <a:rPr lang="en-IN" sz="3200" dirty="0" smtClean="0"/>
              <a:t>Heat exchange processes between a human body and the indoor environment</a:t>
            </a:r>
            <a:endParaRPr lang="en-IN" sz="32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pic>
        <p:nvPicPr>
          <p:cNvPr id="2050" name="Picture 2"/>
          <p:cNvPicPr>
            <a:picLocks noChangeAspect="1" noChangeArrowheads="1"/>
          </p:cNvPicPr>
          <p:nvPr/>
        </p:nvPicPr>
        <p:blipFill>
          <a:blip r:embed="rId2"/>
          <a:srcRect l="37482" t="18750" r="26793" b="20833"/>
          <a:stretch>
            <a:fillRect/>
          </a:stretch>
        </p:blipFill>
        <p:spPr bwMode="auto">
          <a:xfrm>
            <a:off x="2209800" y="2286000"/>
            <a:ext cx="4648200" cy="4419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Various Factors affect thermal performance of building </a:t>
            </a:r>
            <a:endParaRPr lang="en-IN" sz="32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sp>
        <p:nvSpPr>
          <p:cNvPr id="4" name="Rectangle 3"/>
          <p:cNvSpPr/>
          <p:nvPr/>
        </p:nvSpPr>
        <p:spPr>
          <a:xfrm>
            <a:off x="914400" y="2362200"/>
            <a:ext cx="8001000" cy="4401205"/>
          </a:xfrm>
          <a:prstGeom prst="rect">
            <a:avLst/>
          </a:prstGeom>
        </p:spPr>
        <p:txBody>
          <a:bodyPr wrap="square">
            <a:spAutoFit/>
          </a:bodyPr>
          <a:lstStyle/>
          <a:p>
            <a:pPr algn="just"/>
            <a:r>
              <a:rPr lang="en-IN" sz="2000" dirty="0" smtClean="0"/>
              <a:t>The thermal performance of a building depends on a large number of factors. They can be summarised as </a:t>
            </a:r>
          </a:p>
          <a:p>
            <a:pPr algn="just"/>
            <a:endParaRPr lang="en-IN" sz="2000" dirty="0" smtClean="0"/>
          </a:p>
          <a:p>
            <a:pPr indent="-514350" algn="just"/>
            <a:r>
              <a:rPr lang="en-IN" sz="2000" dirty="0" smtClean="0"/>
              <a:t>(</a:t>
            </a:r>
            <a:r>
              <a:rPr lang="en-IN" sz="2000" dirty="0" err="1" smtClean="0"/>
              <a:t>i</a:t>
            </a:r>
            <a:r>
              <a:rPr lang="en-IN" sz="2000" dirty="0" smtClean="0"/>
              <a:t>)design variables (geometrical dimensions of building elements such as walls, roof and windows, orientation, shading devices, etc.)</a:t>
            </a:r>
          </a:p>
          <a:p>
            <a:pPr indent="-514350" algn="just"/>
            <a:endParaRPr lang="en-IN" sz="2000" dirty="0" smtClean="0"/>
          </a:p>
          <a:p>
            <a:pPr algn="just"/>
            <a:r>
              <a:rPr lang="en-IN" sz="2000" dirty="0" smtClean="0"/>
              <a:t>(ii) material properties (density, specific heat, thermal</a:t>
            </a:r>
          </a:p>
          <a:p>
            <a:pPr algn="just"/>
            <a:r>
              <a:rPr lang="en-IN" sz="2000" dirty="0" smtClean="0"/>
              <a:t>conductivity, </a:t>
            </a:r>
            <a:r>
              <a:rPr lang="en-IN" sz="2000" dirty="0" err="1" smtClean="0"/>
              <a:t>transmissivity</a:t>
            </a:r>
            <a:r>
              <a:rPr lang="en-IN" sz="2000" dirty="0" smtClean="0"/>
              <a:t>, etc.)</a:t>
            </a:r>
          </a:p>
          <a:p>
            <a:pPr algn="just"/>
            <a:endParaRPr lang="en-IN" sz="2000" dirty="0" smtClean="0"/>
          </a:p>
          <a:p>
            <a:pPr algn="just"/>
            <a:r>
              <a:rPr lang="en-IN" sz="2000" dirty="0" smtClean="0"/>
              <a:t>(iii) weather data (solar radiation, ambient temperature, </a:t>
            </a:r>
            <a:r>
              <a:rPr lang="en-IN" sz="2000" dirty="0" err="1" smtClean="0"/>
              <a:t>windspeed</a:t>
            </a:r>
            <a:r>
              <a:rPr lang="en-IN" sz="2000" dirty="0" smtClean="0"/>
              <a:t>, humidity, etc.)</a:t>
            </a:r>
          </a:p>
          <a:p>
            <a:pPr algn="just"/>
            <a:endParaRPr lang="en-IN" sz="2000" dirty="0" smtClean="0"/>
          </a:p>
          <a:p>
            <a:pPr algn="just"/>
            <a:r>
              <a:rPr lang="en-IN" sz="2000" dirty="0" smtClean="0"/>
              <a:t>(iv) a building’s usage data (internal gains due to occupants, lighting and equipment, air exchanges, etc.)</a:t>
            </a:r>
            <a:endParaRPr lang="en-IN"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Various Factors affect thermal performance of building </a:t>
            </a:r>
            <a:endParaRPr lang="en-IN"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pic>
        <p:nvPicPr>
          <p:cNvPr id="3074" name="Picture 2"/>
          <p:cNvPicPr>
            <a:picLocks noChangeAspect="1" noChangeArrowheads="1"/>
          </p:cNvPicPr>
          <p:nvPr/>
        </p:nvPicPr>
        <p:blipFill>
          <a:blip r:embed="rId2"/>
          <a:srcRect l="23426" t="17708" r="13324" b="26042"/>
          <a:stretch>
            <a:fillRect/>
          </a:stretch>
        </p:blipFill>
        <p:spPr bwMode="auto">
          <a:xfrm>
            <a:off x="914400" y="2438400"/>
            <a:ext cx="8229600" cy="4114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28</TotalTime>
  <Words>436</Words>
  <Application>Microsoft Office PowerPoint</Application>
  <PresentationFormat>On-screen Show (4:3)</PresentationFormat>
  <Paragraphs>51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Theme1</vt:lpstr>
      <vt:lpstr>Unit 2 Thermal Performance of Building</vt:lpstr>
      <vt:lpstr>Thermal Performance of Building</vt:lpstr>
      <vt:lpstr>Heat exchange processes between a building and the external environment</vt:lpstr>
      <vt:lpstr>Heat exchange processes between a building and the external environment</vt:lpstr>
      <vt:lpstr>Heat exchange processes between a human body and the indoor environment</vt:lpstr>
      <vt:lpstr>Heat exchange processes between a human body and the indoor environment</vt:lpstr>
      <vt:lpstr>Various Factors affect thermal performance of building </vt:lpstr>
      <vt:lpstr>Various Factors affect thermal performance of building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Thermal Performance of Building</dc:title>
  <dc:creator>krunal</dc:creator>
  <cp:lastModifiedBy>parul</cp:lastModifiedBy>
  <cp:revision>15</cp:revision>
  <dcterms:created xsi:type="dcterms:W3CDTF">2006-08-16T00:00:00Z</dcterms:created>
  <dcterms:modified xsi:type="dcterms:W3CDTF">2014-05-08T21:13:10Z</dcterms:modified>
</cp:coreProperties>
</file>